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6" r:id="rId9"/>
    <p:sldId id="264"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E5BAB2-7842-476A-A670-7A1089017E93}"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54365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E5BAB2-7842-476A-A670-7A1089017E93}"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2394667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E5BAB2-7842-476A-A670-7A1089017E93}"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3649817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E5BAB2-7842-476A-A670-7A1089017E93}"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2939927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E5BAB2-7842-476A-A670-7A1089017E93}"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1051795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E5BAB2-7842-476A-A670-7A1089017E93}"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241260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E5BAB2-7842-476A-A670-7A1089017E93}" type="datetimeFigureOut">
              <a:rPr lang="en-US" smtClean="0"/>
              <a:t>9/6/2021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3093998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E5BAB2-7842-476A-A670-7A1089017E93}" type="datetimeFigureOut">
              <a:rPr lang="en-US" smtClean="0"/>
              <a:t>9/6/2021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114664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E5BAB2-7842-476A-A670-7A1089017E93}" type="datetimeFigureOut">
              <a:rPr lang="en-US" smtClean="0"/>
              <a:t>9/6/2021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3816428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E5BAB2-7842-476A-A670-7A1089017E93}"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335989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E5BAB2-7842-476A-A670-7A1089017E93}"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94F863-4C87-4BEF-8BB2-47442FC1E6EA}" type="slidenum">
              <a:rPr lang="en-US" smtClean="0"/>
              <a:t>‹#›</a:t>
            </a:fld>
            <a:endParaRPr lang="en-US"/>
          </a:p>
        </p:txBody>
      </p:sp>
    </p:spTree>
    <p:extLst>
      <p:ext uri="{BB962C8B-B14F-4D97-AF65-F5344CB8AC3E}">
        <p14:creationId xmlns:p14="http://schemas.microsoft.com/office/powerpoint/2010/main" val="72883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E5BAB2-7842-476A-A670-7A1089017E93}" type="datetimeFigureOut">
              <a:rPr lang="en-US" smtClean="0"/>
              <a:t>9/6/2021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94F863-4C87-4BEF-8BB2-47442FC1E6EA}" type="slidenum">
              <a:rPr lang="en-US" smtClean="0"/>
              <a:t>‹#›</a:t>
            </a:fld>
            <a:endParaRPr lang="en-US"/>
          </a:p>
        </p:txBody>
      </p:sp>
    </p:spTree>
    <p:extLst>
      <p:ext uri="{BB962C8B-B14F-4D97-AF65-F5344CB8AC3E}">
        <p14:creationId xmlns:p14="http://schemas.microsoft.com/office/powerpoint/2010/main" val="3659166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David School of worship </a:t>
            </a:r>
            <a:endParaRPr lang="en-US" dirty="0"/>
          </a:p>
        </p:txBody>
      </p:sp>
      <p:sp>
        <p:nvSpPr>
          <p:cNvPr id="3" name="Subtitle 2"/>
          <p:cNvSpPr>
            <a:spLocks noGrp="1"/>
          </p:cNvSpPr>
          <p:nvPr>
            <p:ph type="subTitle" idx="1"/>
          </p:nvPr>
        </p:nvSpPr>
        <p:spPr/>
        <p:txBody>
          <a:bodyPr/>
          <a:lstStyle/>
          <a:p>
            <a:r>
              <a:rPr lang="en-US" dirty="0" smtClean="0"/>
              <a:t>- Army of Jesus</a:t>
            </a:r>
            <a:endParaRPr lang="en-US" dirty="0"/>
          </a:p>
        </p:txBody>
      </p:sp>
    </p:spTree>
    <p:extLst>
      <p:ext uri="{BB962C8B-B14F-4D97-AF65-F5344CB8AC3E}">
        <p14:creationId xmlns:p14="http://schemas.microsoft.com/office/powerpoint/2010/main" val="3493187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t>
            </a:r>
            <a:endParaRPr lang="en-US" dirty="0"/>
          </a:p>
        </p:txBody>
      </p:sp>
      <p:sp>
        <p:nvSpPr>
          <p:cNvPr id="3" name="Content Placeholder 2"/>
          <p:cNvSpPr>
            <a:spLocks noGrp="1"/>
          </p:cNvSpPr>
          <p:nvPr>
            <p:ph idx="1"/>
          </p:nvPr>
        </p:nvSpPr>
        <p:spPr/>
        <p:txBody>
          <a:bodyPr/>
          <a:lstStyle/>
          <a:p>
            <a:r>
              <a:rPr lang="en-US" dirty="0" smtClean="0"/>
              <a:t>zone wise </a:t>
            </a:r>
            <a:r>
              <a:rPr lang="en-US" dirty="0" err="1" smtClean="0"/>
              <a:t>approch</a:t>
            </a:r>
            <a:r>
              <a:rPr lang="en-US" dirty="0" smtClean="0"/>
              <a:t> will be started .</a:t>
            </a:r>
          </a:p>
          <a:p>
            <a:r>
              <a:rPr lang="en-US" dirty="0" smtClean="0"/>
              <a:t>team will be </a:t>
            </a:r>
            <a:r>
              <a:rPr lang="en-US" dirty="0" err="1" smtClean="0"/>
              <a:t>splitted</a:t>
            </a:r>
            <a:r>
              <a:rPr lang="en-US" dirty="0" smtClean="0"/>
              <a:t> and work independently </a:t>
            </a:r>
          </a:p>
          <a:p>
            <a:r>
              <a:rPr lang="en-US" dirty="0" smtClean="0"/>
              <a:t>more coordinators will be raised.</a:t>
            </a:r>
            <a:endParaRPr lang="en-US" dirty="0"/>
          </a:p>
        </p:txBody>
      </p:sp>
    </p:spTree>
    <p:extLst>
      <p:ext uri="{BB962C8B-B14F-4D97-AF65-F5344CB8AC3E}">
        <p14:creationId xmlns:p14="http://schemas.microsoft.com/office/powerpoint/2010/main" val="2104986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a:t>
            </a:r>
            <a:r>
              <a:rPr lang="en-US" dirty="0" smtClean="0"/>
              <a:t>otal number of Gift school started - 3</a:t>
            </a:r>
            <a:endParaRPr lang="en-US" dirty="0"/>
          </a:p>
        </p:txBody>
      </p:sp>
      <p:sp>
        <p:nvSpPr>
          <p:cNvPr id="3" name="Content Placeholder 2"/>
          <p:cNvSpPr>
            <a:spLocks noGrp="1"/>
          </p:cNvSpPr>
          <p:nvPr>
            <p:ph idx="1"/>
          </p:nvPr>
        </p:nvSpPr>
        <p:spPr/>
        <p:txBody>
          <a:bodyPr/>
          <a:lstStyle/>
          <a:p>
            <a:r>
              <a:rPr lang="nn-NO" dirty="0" smtClean="0"/>
              <a:t>2 aug- 8 aug -DWS/509/TA/2021</a:t>
            </a:r>
          </a:p>
          <a:p>
            <a:r>
              <a:rPr lang="nn-NO" dirty="0" smtClean="0"/>
              <a:t>16 aug- 21 aug- DWS/527/TA/2021</a:t>
            </a:r>
          </a:p>
          <a:p>
            <a:r>
              <a:rPr lang="nn-NO" dirty="0" smtClean="0"/>
              <a:t>30 aug- 6 sep - DWS/556/TA/2021</a:t>
            </a:r>
          </a:p>
          <a:p>
            <a:endParaRPr lang="en-US" dirty="0"/>
          </a:p>
        </p:txBody>
      </p:sp>
    </p:spTree>
    <p:extLst>
      <p:ext uri="{BB962C8B-B14F-4D97-AF65-F5344CB8AC3E}">
        <p14:creationId xmlns:p14="http://schemas.microsoft.com/office/powerpoint/2010/main" val="2703762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 weekly one worship school completed started last month.(</a:t>
            </a:r>
            <a:r>
              <a:rPr lang="en-US" dirty="0" err="1" smtClean="0"/>
              <a:t>oman</a:t>
            </a:r>
            <a:r>
              <a:rPr lang="en-US" dirty="0" smtClean="0"/>
              <a:t> and </a:t>
            </a:r>
            <a:r>
              <a:rPr lang="en-US" dirty="0" err="1" smtClean="0"/>
              <a:t>chennai</a:t>
            </a:r>
            <a:r>
              <a:rPr lang="en-US" dirty="0" smtClean="0"/>
              <a:t>)</a:t>
            </a:r>
          </a:p>
          <a:p>
            <a:endParaRPr lang="en-US" dirty="0"/>
          </a:p>
        </p:txBody>
      </p:sp>
    </p:spTree>
    <p:extLst>
      <p:ext uri="{BB962C8B-B14F-4D97-AF65-F5344CB8AC3E}">
        <p14:creationId xmlns:p14="http://schemas.microsoft.com/office/powerpoint/2010/main" val="1430360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Teachers </a:t>
            </a:r>
            <a:r>
              <a:rPr lang="en-US" dirty="0" err="1" smtClean="0"/>
              <a:t>programme</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3 teachers training </a:t>
            </a:r>
            <a:r>
              <a:rPr lang="en-US" dirty="0" err="1" smtClean="0"/>
              <a:t>programme</a:t>
            </a:r>
            <a:r>
              <a:rPr lang="en-US" dirty="0" smtClean="0"/>
              <a:t> conducted</a:t>
            </a:r>
          </a:p>
          <a:p>
            <a:pPr marL="0" indent="0">
              <a:buNone/>
            </a:pPr>
            <a:r>
              <a:rPr lang="en-US" dirty="0" smtClean="0"/>
              <a:t>8 teachers raised </a:t>
            </a:r>
          </a:p>
          <a:p>
            <a:r>
              <a:rPr lang="en-US" dirty="0" smtClean="0"/>
              <a:t>sol . </a:t>
            </a:r>
            <a:r>
              <a:rPr lang="en-US" dirty="0" err="1" smtClean="0"/>
              <a:t>hemalatha</a:t>
            </a:r>
            <a:endParaRPr lang="en-US" dirty="0" smtClean="0"/>
          </a:p>
          <a:p>
            <a:r>
              <a:rPr lang="en-US" dirty="0" smtClean="0"/>
              <a:t>sol. </a:t>
            </a:r>
            <a:r>
              <a:rPr lang="en-US" dirty="0" err="1" smtClean="0"/>
              <a:t>jayshree</a:t>
            </a:r>
            <a:endParaRPr lang="en-US" dirty="0" smtClean="0"/>
          </a:p>
          <a:p>
            <a:r>
              <a:rPr lang="en-US" dirty="0" smtClean="0"/>
              <a:t>sol. grace </a:t>
            </a:r>
            <a:r>
              <a:rPr lang="en-US" dirty="0" err="1" smtClean="0"/>
              <a:t>suresh</a:t>
            </a:r>
            <a:endParaRPr lang="en-US" dirty="0" smtClean="0"/>
          </a:p>
          <a:p>
            <a:r>
              <a:rPr lang="en-US" dirty="0" err="1" smtClean="0"/>
              <a:t>sol.janitha</a:t>
            </a:r>
            <a:endParaRPr lang="en-US" dirty="0" smtClean="0"/>
          </a:p>
          <a:p>
            <a:r>
              <a:rPr lang="en-US" dirty="0" smtClean="0"/>
              <a:t>sol. </a:t>
            </a:r>
            <a:r>
              <a:rPr lang="en-US" dirty="0" err="1" smtClean="0"/>
              <a:t>emi</a:t>
            </a:r>
            <a:r>
              <a:rPr lang="en-US" dirty="0" smtClean="0"/>
              <a:t> </a:t>
            </a:r>
            <a:r>
              <a:rPr lang="en-US" dirty="0" err="1" smtClean="0"/>
              <a:t>santhya</a:t>
            </a:r>
            <a:endParaRPr lang="en-US" dirty="0" smtClean="0"/>
          </a:p>
          <a:p>
            <a:r>
              <a:rPr lang="en-US" dirty="0" smtClean="0"/>
              <a:t>sol. </a:t>
            </a:r>
            <a:r>
              <a:rPr lang="en-US" dirty="0" err="1" smtClean="0"/>
              <a:t>greeta</a:t>
            </a:r>
            <a:r>
              <a:rPr lang="en-US" dirty="0" smtClean="0"/>
              <a:t> malar </a:t>
            </a:r>
          </a:p>
          <a:p>
            <a:r>
              <a:rPr lang="en-US" dirty="0" smtClean="0"/>
              <a:t>sol. </a:t>
            </a:r>
            <a:r>
              <a:rPr lang="en-US" dirty="0" err="1" smtClean="0"/>
              <a:t>menaka</a:t>
            </a:r>
            <a:endParaRPr lang="en-US" dirty="0" smtClean="0"/>
          </a:p>
          <a:p>
            <a:r>
              <a:rPr lang="en-US" dirty="0" smtClean="0"/>
              <a:t>sol. </a:t>
            </a:r>
            <a:r>
              <a:rPr lang="en-US" dirty="0" err="1" smtClean="0"/>
              <a:t>sasikala</a:t>
            </a:r>
            <a:endParaRPr lang="en-US" dirty="0" smtClean="0"/>
          </a:p>
          <a:p>
            <a:endParaRPr lang="en-US" dirty="0"/>
          </a:p>
        </p:txBody>
      </p:sp>
    </p:spTree>
    <p:extLst>
      <p:ext uri="{BB962C8B-B14F-4D97-AF65-F5344CB8AC3E}">
        <p14:creationId xmlns:p14="http://schemas.microsoft.com/office/powerpoint/2010/main" val="3077385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teachers waiting for </a:t>
            </a:r>
            <a:r>
              <a:rPr lang="en-US" dirty="0" err="1" smtClean="0"/>
              <a:t>assessement</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0" indent="0">
              <a:buNone/>
            </a:pPr>
            <a:endParaRPr lang="en-US" dirty="0" smtClean="0"/>
          </a:p>
          <a:p>
            <a:r>
              <a:rPr lang="en-US" dirty="0" smtClean="0"/>
              <a:t>Sol. </a:t>
            </a:r>
            <a:r>
              <a:rPr lang="en-US" dirty="0" err="1"/>
              <a:t>S</a:t>
            </a:r>
            <a:r>
              <a:rPr lang="en-US" dirty="0" err="1" smtClean="0"/>
              <a:t>elvarani</a:t>
            </a:r>
            <a:endParaRPr lang="en-US" dirty="0" smtClean="0"/>
          </a:p>
          <a:p>
            <a:r>
              <a:rPr lang="en-US" dirty="0" smtClean="0"/>
              <a:t>sol </a:t>
            </a:r>
            <a:r>
              <a:rPr lang="en-US" dirty="0" err="1" smtClean="0"/>
              <a:t>amutha</a:t>
            </a:r>
            <a:r>
              <a:rPr lang="en-US" dirty="0" smtClean="0"/>
              <a:t> grace</a:t>
            </a:r>
          </a:p>
          <a:p>
            <a:r>
              <a:rPr lang="en-US" dirty="0" smtClean="0"/>
              <a:t>Sol </a:t>
            </a:r>
            <a:r>
              <a:rPr lang="en-US" dirty="0" err="1" smtClean="0"/>
              <a:t>Anni</a:t>
            </a:r>
            <a:r>
              <a:rPr lang="en-US" dirty="0" smtClean="0"/>
              <a:t> Deborah</a:t>
            </a:r>
          </a:p>
          <a:p>
            <a:r>
              <a:rPr lang="en-US" dirty="0" smtClean="0"/>
              <a:t>sol. </a:t>
            </a:r>
            <a:r>
              <a:rPr lang="en-US" dirty="0" err="1" smtClean="0"/>
              <a:t>stephe</a:t>
            </a:r>
            <a:endParaRPr lang="en-US" dirty="0" smtClean="0"/>
          </a:p>
          <a:p>
            <a:r>
              <a:rPr lang="en-US" dirty="0" smtClean="0"/>
              <a:t>sol. </a:t>
            </a:r>
            <a:r>
              <a:rPr lang="en-US" dirty="0" err="1" smtClean="0"/>
              <a:t>joshuaprabha</a:t>
            </a:r>
            <a:endParaRPr lang="en-US" dirty="0"/>
          </a:p>
        </p:txBody>
      </p:sp>
    </p:spTree>
    <p:extLst>
      <p:ext uri="{BB962C8B-B14F-4D97-AF65-F5344CB8AC3E}">
        <p14:creationId xmlns:p14="http://schemas.microsoft.com/office/powerpoint/2010/main" val="2094735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coordinators raised</a:t>
            </a:r>
            <a:br>
              <a:rPr lang="en-US" dirty="0" smtClean="0"/>
            </a:br>
            <a:endParaRPr lang="en-US" dirty="0"/>
          </a:p>
        </p:txBody>
      </p:sp>
      <p:sp>
        <p:nvSpPr>
          <p:cNvPr id="3" name="Content Placeholder 2"/>
          <p:cNvSpPr>
            <a:spLocks noGrp="1"/>
          </p:cNvSpPr>
          <p:nvPr>
            <p:ph idx="1"/>
          </p:nvPr>
        </p:nvSpPr>
        <p:spPr/>
        <p:txBody>
          <a:bodyPr/>
          <a:lstStyle/>
          <a:p>
            <a:r>
              <a:rPr lang="en-US" dirty="0" smtClean="0"/>
              <a:t>sol. </a:t>
            </a:r>
            <a:r>
              <a:rPr lang="en-US" dirty="0" err="1" smtClean="0"/>
              <a:t>sahaya</a:t>
            </a:r>
            <a:r>
              <a:rPr lang="en-US" dirty="0" smtClean="0"/>
              <a:t> </a:t>
            </a:r>
            <a:r>
              <a:rPr lang="en-US" dirty="0" err="1" smtClean="0"/>
              <a:t>ahila</a:t>
            </a:r>
            <a:r>
              <a:rPr lang="en-US" dirty="0" smtClean="0"/>
              <a:t> </a:t>
            </a:r>
          </a:p>
          <a:p>
            <a:r>
              <a:rPr lang="en-US" dirty="0" smtClean="0"/>
              <a:t>sol </a:t>
            </a:r>
            <a:r>
              <a:rPr lang="en-US" dirty="0" err="1" smtClean="0"/>
              <a:t>stella</a:t>
            </a:r>
            <a:r>
              <a:rPr lang="en-US" dirty="0" smtClean="0"/>
              <a:t>- 7264041831 </a:t>
            </a:r>
          </a:p>
          <a:p>
            <a:r>
              <a:rPr lang="en-US" dirty="0" smtClean="0"/>
              <a:t>sol. </a:t>
            </a:r>
            <a:r>
              <a:rPr lang="en-US" dirty="0" err="1" smtClean="0"/>
              <a:t>priyadharshini</a:t>
            </a:r>
            <a:r>
              <a:rPr lang="en-US" dirty="0" smtClean="0"/>
              <a:t> - student coordinator</a:t>
            </a:r>
          </a:p>
          <a:p>
            <a:r>
              <a:rPr lang="en-US" dirty="0" err="1" smtClean="0"/>
              <a:t>starlee</a:t>
            </a:r>
            <a:r>
              <a:rPr lang="en-US" dirty="0" smtClean="0"/>
              <a:t> </a:t>
            </a:r>
            <a:r>
              <a:rPr lang="en-US" dirty="0" err="1" smtClean="0"/>
              <a:t>charles</a:t>
            </a:r>
            <a:r>
              <a:rPr lang="en-US" dirty="0" smtClean="0"/>
              <a:t>- prayer team</a:t>
            </a:r>
          </a:p>
          <a:p>
            <a:r>
              <a:rPr lang="en-US" dirty="0" smtClean="0"/>
              <a:t>sol. </a:t>
            </a:r>
            <a:r>
              <a:rPr lang="en-US" dirty="0" err="1" smtClean="0"/>
              <a:t>mary</a:t>
            </a:r>
            <a:r>
              <a:rPr lang="en-US" dirty="0" smtClean="0"/>
              <a:t> glory </a:t>
            </a:r>
            <a:r>
              <a:rPr lang="en-US" dirty="0" err="1" smtClean="0"/>
              <a:t>bhai</a:t>
            </a:r>
            <a:r>
              <a:rPr lang="en-US" dirty="0" smtClean="0"/>
              <a:t>- prayer team </a:t>
            </a:r>
          </a:p>
          <a:p>
            <a:endParaRPr lang="en-US" dirty="0"/>
          </a:p>
        </p:txBody>
      </p:sp>
    </p:spTree>
    <p:extLst>
      <p:ext uri="{BB962C8B-B14F-4D97-AF65-F5344CB8AC3E}">
        <p14:creationId xmlns:p14="http://schemas.microsoft.com/office/powerpoint/2010/main" val="1296203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Testimony	</a:t>
            </a:r>
            <a:endParaRPr lang="en-US" dirty="0"/>
          </a:p>
        </p:txBody>
      </p:sp>
      <p:sp>
        <p:nvSpPr>
          <p:cNvPr id="3" name="Content Placeholder 2"/>
          <p:cNvSpPr>
            <a:spLocks noGrp="1"/>
          </p:cNvSpPr>
          <p:nvPr>
            <p:ph idx="1"/>
          </p:nvPr>
        </p:nvSpPr>
        <p:spPr/>
        <p:txBody>
          <a:bodyPr>
            <a:normAutofit lnSpcReduction="10000"/>
          </a:bodyPr>
          <a:lstStyle/>
          <a:p>
            <a:r>
              <a:rPr lang="en-US" dirty="0" smtClean="0"/>
              <a:t>Sol </a:t>
            </a:r>
            <a:r>
              <a:rPr lang="en-US" dirty="0" err="1" smtClean="0"/>
              <a:t>priyadarshini</a:t>
            </a:r>
            <a:r>
              <a:rPr lang="en-US" dirty="0" smtClean="0"/>
              <a:t>.</a:t>
            </a:r>
          </a:p>
          <a:p>
            <a:r>
              <a:rPr lang="en-US" dirty="0" smtClean="0"/>
              <a:t>I heard a message in the group saying one </a:t>
            </a:r>
            <a:r>
              <a:rPr lang="en-US" dirty="0" err="1" smtClean="0"/>
              <a:t>smp</a:t>
            </a:r>
            <a:r>
              <a:rPr lang="en-US" dirty="0" smtClean="0"/>
              <a:t> took authority and brought the kingdom works in the land . So I practiced it, our road was muddy with rain it was worse , I took authority and ordered that the road be put by the government. In 2 days time I can see the </a:t>
            </a:r>
            <a:r>
              <a:rPr lang="en-US" dirty="0" err="1" smtClean="0"/>
              <a:t>govt</a:t>
            </a:r>
            <a:r>
              <a:rPr lang="en-US" dirty="0" smtClean="0"/>
              <a:t> putting the sand / grains by the roadside to put the road. </a:t>
            </a:r>
            <a:r>
              <a:rPr lang="en-US" dirty="0" err="1" smtClean="0"/>
              <a:t>Halleuyah</a:t>
            </a:r>
            <a:r>
              <a:rPr lang="en-US" dirty="0" smtClean="0"/>
              <a:t>  </a:t>
            </a:r>
          </a:p>
          <a:p>
            <a:endParaRPr lang="en-US" dirty="0"/>
          </a:p>
        </p:txBody>
      </p:sp>
    </p:spTree>
    <p:extLst>
      <p:ext uri="{BB962C8B-B14F-4D97-AF65-F5344CB8AC3E}">
        <p14:creationId xmlns:p14="http://schemas.microsoft.com/office/powerpoint/2010/main" val="1461902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testimony</a:t>
            </a:r>
            <a:endParaRPr lang="en-US" dirty="0"/>
          </a:p>
        </p:txBody>
      </p:sp>
      <p:sp>
        <p:nvSpPr>
          <p:cNvPr id="3" name="Content Placeholder 2"/>
          <p:cNvSpPr>
            <a:spLocks noGrp="1"/>
          </p:cNvSpPr>
          <p:nvPr>
            <p:ph idx="1"/>
          </p:nvPr>
        </p:nvSpPr>
        <p:spPr/>
        <p:txBody>
          <a:bodyPr>
            <a:normAutofit fontScale="77500" lnSpcReduction="20000"/>
          </a:bodyPr>
          <a:lstStyle/>
          <a:p>
            <a:r>
              <a:rPr lang="en-US" dirty="0"/>
              <a:t>Praise the Lord 🙏</a:t>
            </a:r>
            <a:r>
              <a:rPr lang="ta-IN" dirty="0"/>
              <a:t>ஆராதனை என்பது எனக்கு ‌மிகவும் இஷ்டமான ஒரு பகுதி‌ கர்த்தரை பாடி குதிப்பது மாத்திரம் தான் ‌ஆராதனை என்று எண்ணியிருந்தேன் ஆனால் இன்றைய வகுப்பின் மூலம்  குணப்படுத்துதலை பெற்றுக்கொள்ள முடியும்  வாழ்க்கையில் வரக்கூடிய பிரச்சினைகளை‌ ஜெயமெடுக்க முடியும் ‌ போன்ற அருமையான கருத்துக்களை வேத ஆதாரங்களோடு அறிந்து கொள்ள கிருபை‌ அளித்த கர்த்தருக்கு </a:t>
            </a:r>
            <a:r>
              <a:rPr lang="ta-IN" dirty="0" smtClean="0"/>
              <a:t>ஸ்தோத்திரம்</a:t>
            </a:r>
            <a:r>
              <a:rPr lang="en-US" dirty="0" smtClean="0"/>
              <a:t>- sol </a:t>
            </a:r>
            <a:r>
              <a:rPr lang="en-US" dirty="0" err="1" smtClean="0"/>
              <a:t>sasikala</a:t>
            </a:r>
            <a:endParaRPr lang="en-US" dirty="0" smtClean="0"/>
          </a:p>
          <a:p>
            <a:r>
              <a:rPr lang="en-US" dirty="0"/>
              <a:t>Very nice message and  useful for me🙏🙏 </a:t>
            </a:r>
            <a:r>
              <a:rPr lang="en-US" dirty="0" smtClean="0"/>
              <a:t>– sol . Mani </a:t>
            </a:r>
            <a:r>
              <a:rPr lang="en-US" dirty="0" err="1" smtClean="0"/>
              <a:t>megalai</a:t>
            </a:r>
            <a:endParaRPr lang="en-US" dirty="0"/>
          </a:p>
        </p:txBody>
      </p:sp>
    </p:spTree>
    <p:extLst>
      <p:ext uri="{BB962C8B-B14F-4D97-AF65-F5344CB8AC3E}">
        <p14:creationId xmlns:p14="http://schemas.microsoft.com/office/powerpoint/2010/main" val="25526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testimony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Praise the lord yesterday during in our troop intersession prayer Joshua </a:t>
            </a:r>
            <a:r>
              <a:rPr lang="en-US" dirty="0" err="1" smtClean="0"/>
              <a:t>praba</a:t>
            </a:r>
            <a:r>
              <a:rPr lang="en-US" dirty="0" smtClean="0"/>
              <a:t> prayed for me </a:t>
            </a:r>
            <a:r>
              <a:rPr lang="en-US" dirty="0" err="1" smtClean="0"/>
              <a:t>iwas</a:t>
            </a:r>
            <a:r>
              <a:rPr lang="en-US" dirty="0" smtClean="0"/>
              <a:t> </a:t>
            </a:r>
            <a:r>
              <a:rPr lang="en-US" dirty="0" err="1" smtClean="0"/>
              <a:t>anointedand</a:t>
            </a:r>
            <a:r>
              <a:rPr lang="en-US" dirty="0" smtClean="0"/>
              <a:t> get some prophecy words and rejoiced in </a:t>
            </a:r>
            <a:r>
              <a:rPr lang="en-US" dirty="0" err="1" smtClean="0"/>
              <a:t>christ</a:t>
            </a:r>
            <a:r>
              <a:rPr lang="en-US" dirty="0" smtClean="0"/>
              <a:t> at the same night my son he saw the vision in his dream dropping blood from one person's neck and two angels both side his hands carrying him to the heaven and Jesus was standing  before him with smiling face in few seconds he is a secret believer nobody knows myself and my daughter only know about him .our God is </a:t>
            </a:r>
            <a:r>
              <a:rPr lang="en-US" dirty="0" err="1" smtClean="0"/>
              <a:t>yehova</a:t>
            </a:r>
            <a:r>
              <a:rPr lang="en-US" dirty="0" smtClean="0"/>
              <a:t> </a:t>
            </a:r>
            <a:r>
              <a:rPr lang="en-US" dirty="0" err="1" smtClean="0"/>
              <a:t>Shamma</a:t>
            </a:r>
            <a:r>
              <a:rPr lang="en-US" dirty="0" smtClean="0"/>
              <a:t> praise the lord !</a:t>
            </a:r>
          </a:p>
          <a:p>
            <a:r>
              <a:rPr lang="en-US" dirty="0" smtClean="0"/>
              <a:t>Sol </a:t>
            </a:r>
            <a:r>
              <a:rPr lang="en-US" dirty="0" err="1" smtClean="0"/>
              <a:t>Ramajayan</a:t>
            </a:r>
            <a:endParaRPr lang="en-US" dirty="0" smtClean="0"/>
          </a:p>
          <a:p>
            <a:endParaRPr lang="en-US" dirty="0"/>
          </a:p>
        </p:txBody>
      </p:sp>
    </p:spTree>
    <p:extLst>
      <p:ext uri="{BB962C8B-B14F-4D97-AF65-F5344CB8AC3E}">
        <p14:creationId xmlns:p14="http://schemas.microsoft.com/office/powerpoint/2010/main" val="26357846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381</Words>
  <Application>Microsoft Office PowerPoint</Application>
  <PresentationFormat>On-screen Show (4:3)</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David School of worship </vt:lpstr>
      <vt:lpstr>Total number of Gift school started - 3</vt:lpstr>
      <vt:lpstr>PowerPoint Presentation</vt:lpstr>
      <vt:lpstr>Teachers programme</vt:lpstr>
      <vt:lpstr>teachers waiting for assessement </vt:lpstr>
      <vt:lpstr>coordinators raised </vt:lpstr>
      <vt:lpstr>Testimony </vt:lpstr>
      <vt:lpstr>testimony</vt:lpstr>
      <vt:lpstr>testimony</vt:lpstr>
      <vt:lpstr>plan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David School of worship</dc:title>
  <dc:creator>Hi</dc:creator>
  <cp:lastModifiedBy>Hi</cp:lastModifiedBy>
  <cp:revision>2</cp:revision>
  <dcterms:created xsi:type="dcterms:W3CDTF">2021-09-06T11:41:46Z</dcterms:created>
  <dcterms:modified xsi:type="dcterms:W3CDTF">2021-09-06T12:58:27Z</dcterms:modified>
</cp:coreProperties>
</file>